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59" r:id="rId2"/>
    <p:sldId id="277" r:id="rId3"/>
  </p:sldIdLst>
  <p:sldSz cx="12192000" cy="6858000"/>
  <p:notesSz cx="6735763" cy="9866313"/>
  <p:embeddedFontLst>
    <p:embeddedFont>
      <p:font typeface="Bahnschrift SemiBold" panose="020B0502040204020203" pitchFamily="34" charset="0"/>
      <p:bold r:id="rId5"/>
    </p:embeddedFont>
    <p:embeddedFont>
      <p:font typeface="Bahnschrift SemiLight" panose="020B0502040204020203" pitchFamily="34" charset="0"/>
      <p:regular r:id="rId6"/>
    </p:embeddedFont>
    <p:embeddedFont>
      <p:font typeface="맑은 고딕" panose="020B0503020000020004" pitchFamily="50" charset="-127"/>
      <p:regular r:id="rId7"/>
      <p:bold r:id="rId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A2A2BFC3-83F9-400F-8F7B-7560EBD1DB08}">
          <p14:sldIdLst>
            <p14:sldId id="359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5" orient="horz" pos="36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pt" initials="W" lastIdx="3" clrIdx="0">
    <p:extLst>
      <p:ext uri="{19B8F6BF-5375-455C-9EA6-DF929625EA0E}">
        <p15:presenceInfo xmlns:p15="http://schemas.microsoft.com/office/powerpoint/2012/main" userId="winp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44B"/>
    <a:srgbClr val="CA1329"/>
    <a:srgbClr val="360000"/>
    <a:srgbClr val="E71A28"/>
    <a:srgbClr val="77BBEC"/>
    <a:srgbClr val="EF4B48"/>
    <a:srgbClr val="236468"/>
    <a:srgbClr val="E8EEF8"/>
    <a:srgbClr val="2F5597"/>
    <a:srgbClr val="EF4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4" autoAdjust="0"/>
    <p:restoredTop sz="87758" autoAdjust="0"/>
  </p:normalViewPr>
  <p:slideViewPr>
    <p:cSldViewPr snapToGrid="0">
      <p:cViewPr varScale="1">
        <p:scale>
          <a:sx n="97" d="100"/>
          <a:sy n="97" d="100"/>
        </p:scale>
        <p:origin x="2418" y="78"/>
      </p:cViewPr>
      <p:guideLst>
        <p:guide orient="horz" pos="2205"/>
        <p:guide pos="3840"/>
        <p:guide orient="horz" pos="36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599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E53F9-EFF3-46BB-B368-F2F5EBBE14E2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C4A7D-3622-4F8A-AFBA-6DF33D6E05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21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C4A7D-3622-4F8A-AFBA-6DF33D6E05B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73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C4A7D-3622-4F8A-AFBA-6DF33D6E05B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7262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36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내지_W">
    <p:bg>
      <p:bgPr>
        <a:solidFill>
          <a:srgbClr val="2A28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60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_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4DF4B2E8-77D0-49FB-93C9-37BDB17B8E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1950" y="295275"/>
            <a:ext cx="10610850" cy="3877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800" spc="-100" baseline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Bahnschrift SemiBold" panose="020B0502040204020203" pitchFamily="34" charset="0"/>
              </a:defRPr>
            </a:lvl1pPr>
          </a:lstStyle>
          <a:p>
            <a:pPr lvl="0"/>
            <a:r>
              <a:rPr lang="en-US" altLang="ko-KR" dirty="0"/>
              <a:t>Transition Headline</a:t>
            </a:r>
            <a:endParaRPr lang="ko-KR" altLang="en-US" dirty="0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35E9BA31-2CC1-478C-D378-2E7B57CF9CC3}"/>
              </a:ext>
            </a:extLst>
          </p:cNvPr>
          <p:cNvCxnSpPr>
            <a:cxnSpLocks/>
          </p:cNvCxnSpPr>
          <p:nvPr userDrawn="1"/>
        </p:nvCxnSpPr>
        <p:spPr>
          <a:xfrm>
            <a:off x="333375" y="777875"/>
            <a:ext cx="1149191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797CAB27-74FD-874E-AFBE-05F2A2F0C2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389" b="-4522"/>
          <a:stretch>
            <a:fillRect/>
          </a:stretch>
        </p:blipFill>
        <p:spPr>
          <a:xfrm>
            <a:off x="11473569" y="121905"/>
            <a:ext cx="557966" cy="72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6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F64AD03-6B1D-494B-ABA5-C7420CEAC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4636C9C-4038-4CF9-9853-C8B0AC78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862969-ECBC-444F-8397-70406FD8E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39CF0-BB1D-4359-B3CA-752461075C9A}" type="datetimeFigureOut">
              <a:rPr lang="ko-KR" altLang="en-US" smtClean="0"/>
              <a:t>2026-04-10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D98DA-1D77-4648-BBEA-446D608A3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90DF82-50D6-4F42-879F-9CCA2420F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501E8-5C01-4CA1-A6B4-0FF120D3A6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882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91" userDrawn="1">
          <p15:clr>
            <a:srgbClr val="F26B43"/>
          </p15:clr>
        </p15:guide>
        <p15:guide id="2" pos="1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00B69347-7B81-B341-B8E2-A6B4CFFF54FD}"/>
              </a:ext>
            </a:extLst>
          </p:cNvPr>
          <p:cNvSpPr txBox="1"/>
          <p:nvPr/>
        </p:nvSpPr>
        <p:spPr>
          <a:xfrm>
            <a:off x="7101082" y="5405637"/>
            <a:ext cx="4397037" cy="8892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1" u="none" strike="noStrike" kern="1200" cap="all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ONE 모바일고딕 Regular" panose="00000500000000000000" pitchFamily="2" charset="-127"/>
              </a:rPr>
              <a:t>Author</a:t>
            </a:r>
          </a:p>
          <a:p>
            <a:pPr marL="0" marR="0" lvl="0" indent="0" algn="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i="1" cap="all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ONE 모바일고딕 Regular" panose="00000500000000000000" pitchFamily="2" charset="-127"/>
              </a:rPr>
              <a:t>Affiliation, Country</a:t>
            </a:r>
            <a:endParaRPr kumimoji="0" lang="ko-KR" altLang="en-US" sz="3200" b="1" i="1" u="none" strike="noStrike" kern="1200" cap="all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0B0004020202020204" pitchFamily="34" charset="0"/>
              <a:ea typeface="ONE 모바일고딕 Regular" panose="00000500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63F22E-7C4A-3A4F-71F7-A46E1529B0F4}"/>
              </a:ext>
            </a:extLst>
          </p:cNvPr>
          <p:cNvSpPr txBox="1"/>
          <p:nvPr/>
        </p:nvSpPr>
        <p:spPr>
          <a:xfrm>
            <a:off x="3380576" y="1893225"/>
            <a:ext cx="8117543" cy="183409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600" b="1" cap="all" dirty="0">
                <a:ln w="19050">
                  <a:solidFill>
                    <a:srgbClr val="56544B"/>
                  </a:solidFill>
                </a:ln>
                <a:solidFill>
                  <a:schemeClr val="bg1"/>
                </a:solidFill>
                <a:effectLst>
                  <a:outerShdw dist="76200" dir="2400000" algn="tl" rotWithShape="0">
                    <a:srgbClr val="56544B"/>
                  </a:outerShdw>
                </a:effectLst>
                <a:latin typeface="Aptos" panose="020B0004020202020204" pitchFamily="34" charset="0"/>
                <a:ea typeface="맑은 고딕"/>
                <a:cs typeface="Shrikhand Regular" panose="020B0600000101010101" charset="0"/>
              </a:rPr>
              <a:t>PRESENTATION TITLE</a:t>
            </a:r>
          </a:p>
          <a:p>
            <a:pPr marL="0" marR="0" lvl="0" indent="0" algn="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200" cap="all" spc="0" normalizeH="0" baseline="0" noProof="0" dirty="0">
                <a:ln w="19050">
                  <a:solidFill>
                    <a:srgbClr val="56544B"/>
                  </a:solidFill>
                </a:ln>
                <a:solidFill>
                  <a:schemeClr val="bg1"/>
                </a:solidFill>
                <a:effectLst>
                  <a:outerShdw dist="76200" dir="2400000" algn="tl" rotWithShape="0">
                    <a:srgbClr val="56544B"/>
                  </a:outerShdw>
                </a:effectLst>
                <a:uLnTx/>
                <a:uFillTx/>
                <a:latin typeface="Aptos" panose="020B0004020202020204" pitchFamily="34" charset="0"/>
                <a:ea typeface="맑은 고딕"/>
                <a:cs typeface="Shrikhand Regular" panose="020B0600000101010101" charset="0"/>
              </a:rPr>
              <a:t>HERE</a:t>
            </a:r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E6AF954F-E460-DD25-81F7-264CD0ADC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303" y="361028"/>
            <a:ext cx="935821" cy="124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8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6AEA779-87F3-4D59-93BE-29A8361354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Transition Headline</a:t>
            </a:r>
          </a:p>
        </p:txBody>
      </p:sp>
    </p:spTree>
    <p:extLst>
      <p:ext uri="{BB962C8B-B14F-4D97-AF65-F5344CB8AC3E}">
        <p14:creationId xmlns:p14="http://schemas.microsoft.com/office/powerpoint/2010/main" val="5423171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86">
      <a:majorFont>
        <a:latin typeface="Bahnschrift SemiBold"/>
        <a:ea typeface="맑은 고딕"/>
        <a:cs typeface=""/>
      </a:majorFont>
      <a:minorFont>
        <a:latin typeface="Bahnschrift Semi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11</Words>
  <Application>Microsoft Office PowerPoint</Application>
  <PresentationFormat>와이드스크린</PresentationFormat>
  <Paragraphs>7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8" baseType="lpstr">
      <vt:lpstr>Bahnschrift SemiBold</vt:lpstr>
      <vt:lpstr>맑은 고딕</vt:lpstr>
      <vt:lpstr>Arial</vt:lpstr>
      <vt:lpstr>Aptos</vt:lpstr>
      <vt:lpstr>Bahnschrift SemiLight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winpt</dc:creator>
  <cp:lastModifiedBy>MEDIA BM</cp:lastModifiedBy>
  <cp:revision>194</cp:revision>
  <cp:lastPrinted>2024-11-15T06:47:34Z</cp:lastPrinted>
  <dcterms:created xsi:type="dcterms:W3CDTF">2024-10-16T06:04:51Z</dcterms:created>
  <dcterms:modified xsi:type="dcterms:W3CDTF">2026-04-10T05:32:00Z</dcterms:modified>
</cp:coreProperties>
</file>