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0" r:id="rId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1742"/>
    <a:srgbClr val="B0E89F"/>
    <a:srgbClr val="6286E4"/>
    <a:srgbClr val="F1FB9A"/>
    <a:srgbClr val="4156A7"/>
    <a:srgbClr val="123160"/>
    <a:srgbClr val="B3D2E7"/>
    <a:srgbClr val="828075"/>
    <a:srgbClr val="A3A3A3"/>
    <a:srgbClr val="565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1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8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9415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4B1F785-67C7-43C4-1C62-1195DCBF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B7EB189-E1FE-5E44-52E9-C612847306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214CCDE-8FBB-3486-4F6E-C046C874DD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2E7774E-9816-0AC6-0D8A-81888B751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39CDE-CC6C-4FDB-98C8-0BC22BC2D25E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A632458-99C4-A71F-DE9C-4940AA191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75A590F-D18C-B2D7-AD4F-CF2A0F620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5F718-1D7C-4BB2-B78F-91377EEAA5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5533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DE7CCA-36D4-874D-9D39-F25FFB3AF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50511BC-63AB-A368-E19B-352A1B1E09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DB40E8A-6153-F11E-9D15-84912DED0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39CDE-CC6C-4FDB-98C8-0BC22BC2D25E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FF32E86-8486-D81C-F7A1-15CD3D03F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CE88039-8F2F-6C93-94C5-E9D4CA6F0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5F718-1D7C-4BB2-B78F-91377EEAA5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2719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E8E9125-A144-A6B6-9333-6F2E066EA3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D0272F7-9605-58DE-B2D7-BA96089B4F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D86EF96-513B-EC2C-8679-48C3116FB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39CDE-CC6C-4FDB-98C8-0BC22BC2D25E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F36DFD1-474C-68F7-9743-27A15C46A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C9D86E5-BE19-91FE-DFC6-209EE811A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5F718-1D7C-4BB2-B78F-91377EEAA5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157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6B6AE7E9-BCC8-7260-FC0B-F4E4BBAFA5E8}"/>
              </a:ext>
            </a:extLst>
          </p:cNvPr>
          <p:cNvGrpSpPr/>
          <p:nvPr userDrawn="1"/>
        </p:nvGrpSpPr>
        <p:grpSpPr>
          <a:xfrm>
            <a:off x="0" y="-1"/>
            <a:ext cx="12192000" cy="6851746"/>
            <a:chOff x="0" y="-1"/>
            <a:chExt cx="12192000" cy="6851746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1522A33E-4986-CF17-19F6-2657E74B9042}"/>
                </a:ext>
              </a:extLst>
            </p:cNvPr>
            <p:cNvSpPr/>
            <p:nvPr userDrawn="1"/>
          </p:nvSpPr>
          <p:spPr>
            <a:xfrm>
              <a:off x="2113684" y="0"/>
              <a:ext cx="10078316" cy="6851745"/>
            </a:xfrm>
            <a:prstGeom prst="rect">
              <a:avLst/>
            </a:prstGeom>
            <a:solidFill>
              <a:srgbClr val="B0E8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7" name="직사각형 56">
              <a:extLst>
                <a:ext uri="{FF2B5EF4-FFF2-40B4-BE49-F238E27FC236}">
                  <a16:creationId xmlns:a16="http://schemas.microsoft.com/office/drawing/2014/main" id="{AFA54652-5DC8-E454-9AB7-A0CAC2491D86}"/>
                </a:ext>
              </a:extLst>
            </p:cNvPr>
            <p:cNvSpPr/>
            <p:nvPr userDrawn="1"/>
          </p:nvSpPr>
          <p:spPr>
            <a:xfrm>
              <a:off x="0" y="-1"/>
              <a:ext cx="2429743" cy="6851745"/>
            </a:xfrm>
            <a:prstGeom prst="rect">
              <a:avLst/>
            </a:prstGeom>
            <a:solidFill>
              <a:srgbClr val="B0E8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id="{0FA47331-A9EC-FB85-AC1B-AD407A8BE8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833" y="189776"/>
              <a:ext cx="11790333" cy="6478448"/>
            </a:xfrm>
            <a:prstGeom prst="rect">
              <a:avLst/>
            </a:prstGeom>
          </p:spPr>
        </p:pic>
        <p:pic>
          <p:nvPicPr>
            <p:cNvPr id="32" name="그림 31">
              <a:extLst>
                <a:ext uri="{FF2B5EF4-FFF2-40B4-BE49-F238E27FC236}">
                  <a16:creationId xmlns:a16="http://schemas.microsoft.com/office/drawing/2014/main" id="{3B369E9C-AB55-D728-7CAB-529A30209C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389" b="-4522"/>
            <a:stretch>
              <a:fillRect/>
            </a:stretch>
          </p:blipFill>
          <p:spPr>
            <a:xfrm>
              <a:off x="413946" y="304828"/>
              <a:ext cx="1137517" cy="14809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7558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id="{0C9E9EE0-D83A-9B47-7AB6-66A704DA5EFF}"/>
              </a:ext>
            </a:extLst>
          </p:cNvPr>
          <p:cNvGrpSpPr/>
          <p:nvPr userDrawn="1"/>
        </p:nvGrpSpPr>
        <p:grpSpPr>
          <a:xfrm>
            <a:off x="-1" y="0"/>
            <a:ext cx="12192000" cy="914400"/>
            <a:chOff x="-1" y="0"/>
            <a:chExt cx="12192000" cy="914400"/>
          </a:xfrm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0C080401-2AFF-E665-699F-2E50A0CD5036}"/>
                </a:ext>
              </a:extLst>
            </p:cNvPr>
            <p:cNvSpPr/>
            <p:nvPr userDrawn="1"/>
          </p:nvSpPr>
          <p:spPr>
            <a:xfrm>
              <a:off x="-1" y="0"/>
              <a:ext cx="12192000" cy="914400"/>
            </a:xfrm>
            <a:prstGeom prst="rect">
              <a:avLst/>
            </a:prstGeom>
            <a:solidFill>
              <a:srgbClr val="B0E8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17FEC6E2-ADC0-CE68-A6BE-795078E1C490}"/>
                </a:ext>
              </a:extLst>
            </p:cNvPr>
            <p:cNvGrpSpPr/>
            <p:nvPr userDrawn="1"/>
          </p:nvGrpSpPr>
          <p:grpSpPr>
            <a:xfrm>
              <a:off x="6274671" y="121905"/>
              <a:ext cx="5756864" cy="726422"/>
              <a:chOff x="6274671" y="121905"/>
              <a:chExt cx="5756864" cy="726422"/>
            </a:xfrm>
          </p:grpSpPr>
          <p:pic>
            <p:nvPicPr>
              <p:cNvPr id="8" name="그림 7">
                <a:extLst>
                  <a:ext uri="{FF2B5EF4-FFF2-40B4-BE49-F238E27FC236}">
                    <a16:creationId xmlns:a16="http://schemas.microsoft.com/office/drawing/2014/main" id="{56563808-C68A-FDAE-B25E-DFF7AA0258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7389" b="-4522"/>
              <a:stretch>
                <a:fillRect/>
              </a:stretch>
            </p:blipFill>
            <p:spPr>
              <a:xfrm>
                <a:off x="11473569" y="121905"/>
                <a:ext cx="557966" cy="726422"/>
              </a:xfrm>
              <a:prstGeom prst="rect">
                <a:avLst/>
              </a:prstGeom>
            </p:spPr>
          </p:pic>
          <p:pic>
            <p:nvPicPr>
              <p:cNvPr id="10" name="그림 9">
                <a:extLst>
                  <a:ext uri="{FF2B5EF4-FFF2-40B4-BE49-F238E27FC236}">
                    <a16:creationId xmlns:a16="http://schemas.microsoft.com/office/drawing/2014/main" id="{F05B0BCB-3E9B-B29F-7F07-FF496F6014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alphaModFix amt="8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5778"/>
              <a:stretch>
                <a:fillRect/>
              </a:stretch>
            </p:blipFill>
            <p:spPr>
              <a:xfrm>
                <a:off x="6274671" y="121905"/>
                <a:ext cx="5038435" cy="67058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74767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9214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467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6B20680-0839-4579-468F-9DC9AD2DE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C7F0C21-C9F6-335A-A667-2F3D71445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254F901-1268-A097-B593-B002D5A3A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1EEE0D7-F97D-3F54-3B97-296DC224BB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3A47D-2F8F-8C40-ED42-97B096DE5E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089E4FE-DA3D-512D-73F9-ECA1A6722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39CDE-CC6C-4FDB-98C8-0BC22BC2D25E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A0A4000-3AC2-1ED4-750C-115A9794E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D10D860-7848-321C-7EA8-DAA00661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5F718-1D7C-4BB2-B78F-91377EEAA5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0475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384B6D-3A95-5C05-5CB6-78DB76F4A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7AA2C7E-9868-68F7-7B03-841FCF360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39CDE-CC6C-4FDB-98C8-0BC22BC2D25E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7AE2BF0-6580-1AEC-8102-FECB230A7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DC156EF-D069-A46A-7705-69E326204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5F718-1D7C-4BB2-B78F-91377EEAA5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5434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A8060F2-7D76-A7CF-3DC6-7F7EDFCDA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39CDE-CC6C-4FDB-98C8-0BC22BC2D25E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A3CE6828-586A-950F-C9CD-34C083E0A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6A19AD3-4B75-DC6E-AF52-3670B27F2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5F718-1D7C-4BB2-B78F-91377EEAA5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7498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A322D1-C40C-96A4-83C5-8328749C9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6BF4ADF-6710-F6D6-2CCC-1F2FAFBE7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CFA7BE4-94A3-115F-EE88-E3F741F27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9811986-E4CD-8640-0C92-F9174D87D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39CDE-CC6C-4FDB-98C8-0BC22BC2D25E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35D7A2E-D65A-45F9-227B-15D1A5530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B66649F-8770-F35C-EDE9-1F871CC25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5F718-1D7C-4BB2-B78F-91377EEAA5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4694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F5D8AF7-41B8-31A0-51FE-A080AD2A0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86D0018-05ED-45FD-7233-FE27BDBC5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4A9956B-D64A-CAF3-D666-79F61D2B28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239CDE-CC6C-4FDB-98C8-0BC22BC2D25E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3DCE5F4-2BC3-0067-DEAB-CC144AD10E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8106003-C546-D7BA-E764-959C1366EE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95F718-1D7C-4BB2-B78F-91377EEAA5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6599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973B06-1CC7-164A-9C23-E2D8A5B5D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53192B48-F417-F92E-CD35-9CE2B2E189D1}"/>
              </a:ext>
            </a:extLst>
          </p:cNvPr>
          <p:cNvSpPr txBox="1"/>
          <p:nvPr/>
        </p:nvSpPr>
        <p:spPr>
          <a:xfrm>
            <a:off x="1959952" y="4685595"/>
            <a:ext cx="7793383" cy="83099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b="1" dirty="0">
                <a:solidFill>
                  <a:srgbClr val="561742"/>
                </a:solidFill>
                <a:latin typeface="SFUIText-Bold" panose="00000800000000000000" pitchFamily="50" charset="0"/>
                <a:cs typeface="SFUIText-Bold" panose="00000800000000000000" pitchFamily="50" charset="0"/>
              </a:rPr>
              <a:t>Author</a:t>
            </a:r>
          </a:p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>
                <a:solidFill>
                  <a:srgbClr val="561742"/>
                </a:solidFill>
                <a:latin typeface="SFUIText-Medium" panose="00000600000000000000" pitchFamily="50" charset="0"/>
                <a:cs typeface="SFUIText-Medium" panose="00000600000000000000" pitchFamily="50" charset="0"/>
              </a:rPr>
              <a:t>Affiliation, Country</a:t>
            </a:r>
            <a:endParaRPr lang="ko-KR" altLang="en-US" sz="2000" dirty="0">
              <a:solidFill>
                <a:srgbClr val="561742"/>
              </a:solidFill>
              <a:latin typeface="SFUIText-Medium" panose="00000600000000000000" pitchFamily="50" charset="0"/>
              <a:cs typeface="SFUIText-Medium" panose="00000600000000000000" pitchFamily="50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41C04E1-5F26-9BBA-CA3C-DEF4391C518B}"/>
              </a:ext>
            </a:extLst>
          </p:cNvPr>
          <p:cNvSpPr txBox="1"/>
          <p:nvPr/>
        </p:nvSpPr>
        <p:spPr>
          <a:xfrm>
            <a:off x="1814756" y="1836781"/>
            <a:ext cx="93215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600" dirty="0">
                <a:solidFill>
                  <a:srgbClr val="561742"/>
                </a:solidFill>
                <a:latin typeface="SFUIText-Bold" panose="00000800000000000000" pitchFamily="50" charset="0"/>
                <a:cs typeface="SFUIText-Bold" panose="00000800000000000000" pitchFamily="50" charset="0"/>
              </a:rPr>
              <a:t>Presentation Title</a:t>
            </a:r>
            <a:br>
              <a:rPr lang="en-US" altLang="ko-KR" sz="6600" dirty="0">
                <a:solidFill>
                  <a:srgbClr val="561742"/>
                </a:solidFill>
                <a:latin typeface="SFUIText-Bold" panose="00000800000000000000" pitchFamily="50" charset="0"/>
                <a:cs typeface="SFUIText-Bold" panose="00000800000000000000" pitchFamily="50" charset="0"/>
              </a:rPr>
            </a:br>
            <a:r>
              <a:rPr lang="en-US" altLang="ko-KR" sz="6600" dirty="0">
                <a:solidFill>
                  <a:srgbClr val="561742"/>
                </a:solidFill>
                <a:latin typeface="SFUIText-Bold" panose="00000800000000000000" pitchFamily="50" charset="0"/>
                <a:cs typeface="SFUIText-Bold" panose="00000800000000000000" pitchFamily="50" charset="0"/>
              </a:rPr>
              <a:t>Here</a:t>
            </a:r>
            <a:endParaRPr lang="ko-KR" altLang="en-US" sz="6600" dirty="0"/>
          </a:p>
        </p:txBody>
      </p:sp>
    </p:spTree>
    <p:extLst>
      <p:ext uri="{BB962C8B-B14F-4D97-AF65-F5344CB8AC3E}">
        <p14:creationId xmlns:p14="http://schemas.microsoft.com/office/powerpoint/2010/main" val="1200699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011D1-68CD-357D-F159-C6251B054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4EDF83-EDAF-AC4F-3789-66568CB8DDFE}"/>
              </a:ext>
            </a:extLst>
          </p:cNvPr>
          <p:cNvSpPr txBox="1"/>
          <p:nvPr/>
        </p:nvSpPr>
        <p:spPr>
          <a:xfrm>
            <a:off x="221047" y="195590"/>
            <a:ext cx="4595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561742"/>
                </a:solidFill>
                <a:latin typeface="SFUIText-Bold" panose="00000800000000000000" pitchFamily="50" charset="0"/>
                <a:cs typeface="SFUIText-Bold" panose="00000800000000000000" pitchFamily="50" charset="0"/>
              </a:rPr>
              <a:t>Transition Headline</a:t>
            </a:r>
          </a:p>
        </p:txBody>
      </p:sp>
    </p:spTree>
    <p:extLst>
      <p:ext uri="{BB962C8B-B14F-4D97-AF65-F5344CB8AC3E}">
        <p14:creationId xmlns:p14="http://schemas.microsoft.com/office/powerpoint/2010/main" val="3161632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10</Words>
  <Application>Microsoft Office PowerPoint</Application>
  <PresentationFormat>와이드스크린</PresentationFormat>
  <Paragraphs>4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7" baseType="lpstr">
      <vt:lpstr>SFUIText-Bold</vt:lpstr>
      <vt:lpstr>SFUIText-Medium</vt:lpstr>
      <vt:lpstr>Arial</vt:lpstr>
      <vt:lpstr>맑은 고딕</vt:lpstr>
      <vt:lpstr>Office 테마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</dc:creator>
  <cp:lastModifiedBy>MEDIA BM</cp:lastModifiedBy>
  <cp:revision>53</cp:revision>
  <dcterms:created xsi:type="dcterms:W3CDTF">2026-03-17T14:32:43Z</dcterms:created>
  <dcterms:modified xsi:type="dcterms:W3CDTF">2026-04-10T05:33:25Z</dcterms:modified>
</cp:coreProperties>
</file>